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73" r:id="rId4"/>
    <p:sldId id="258" r:id="rId5"/>
    <p:sldId id="260" r:id="rId6"/>
    <p:sldId id="259" r:id="rId7"/>
    <p:sldId id="275" r:id="rId8"/>
    <p:sldId id="261" r:id="rId9"/>
    <p:sldId id="277" r:id="rId10"/>
    <p:sldId id="262" r:id="rId11"/>
    <p:sldId id="264" r:id="rId12"/>
    <p:sldId id="263" r:id="rId13"/>
    <p:sldId id="270" r:id="rId14"/>
    <p:sldId id="274" r:id="rId15"/>
    <p:sldId id="278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8" d="100"/>
          <a:sy n="88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altLang="zh-TW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subtitle style</a:t>
            </a: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EA19B3-BC6D-4E56-93BC-B9B0EF1523FC}" type="datetime1">
              <a:rPr smtClean="0"/>
              <a:pPr/>
              <a:t>6/3/2007</a:t>
            </a:fld>
            <a:endParaRPr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AD90BA-A4A1-41C2-9DD3-1F9AED156E09}" type="slidenum">
              <a:rPr smtClean="0"/>
              <a:pPr/>
              <a:t>‹#›</a:t>
            </a:fld>
            <a:endParaRPr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7680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7681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1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1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1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1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7681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7682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2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2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2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2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682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DB9395-405A-2848-AC7D-AA9B3FF97821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49F2FA2-55A1-AC48-BB98-7503ACE30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DB9395-405A-2848-AC7D-AA9B3FF97821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49F2FA2-55A1-AC48-BB98-7503ACE30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3DB9395-405A-2848-AC7D-AA9B3FF97821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49F2FA2-55A1-AC48-BB98-7503ACE30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DB9395-405A-2848-AC7D-AA9B3FF97821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49F2FA2-55A1-AC48-BB98-7503ACE30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8301A2-9537-4F11-903A-9D7FEDBB449A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DB9395-405A-2848-AC7D-AA9B3FF97821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49F2FA2-55A1-AC48-BB98-7503ACE30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DB9395-405A-2848-AC7D-AA9B3FF97821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49F2FA2-55A1-AC48-BB98-7503ACE30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DB9395-405A-2848-AC7D-AA9B3FF97821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49F2FA2-55A1-AC48-BB98-7503ACE30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DB9395-405A-2848-AC7D-AA9B3FF97821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49F2FA2-55A1-AC48-BB98-7503ACE30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DB9395-405A-2848-AC7D-AA9B3FF97821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49F2FA2-55A1-AC48-BB98-7503ACE30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DB9395-405A-2848-AC7D-AA9B3FF97821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49F2FA2-55A1-AC48-BB98-7503ACE30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  <a:endParaRPr lang="en-US" altLang="zh-TW"/>
          </a:p>
          <a:p>
            <a:pPr lvl="1"/>
            <a:r>
              <a:rPr lang="zh-TW" altLang="en-US"/>
              <a:t>第二層</a:t>
            </a:r>
            <a:endParaRPr lang="en-US" altLang="zh-TW"/>
          </a:p>
          <a:p>
            <a:pPr lvl="2"/>
            <a:r>
              <a:rPr lang="zh-TW" altLang="en-US"/>
              <a:t>第三層</a:t>
            </a:r>
            <a:endParaRPr lang="en-US" altLang="zh-TW"/>
          </a:p>
          <a:p>
            <a:pPr lvl="3"/>
            <a:r>
              <a:rPr lang="zh-TW" altLang="en-US"/>
              <a:t>第四層</a:t>
            </a:r>
            <a:endParaRPr lang="en-US" altLang="zh-TW"/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E3DB9395-405A-2848-AC7D-AA9B3FF97821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249F2FA2-55A1-AC48-BB98-7503ACE307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578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578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8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8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579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79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0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580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0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0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580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0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0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0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0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1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1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1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581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1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581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582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2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2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2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2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2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2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2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582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charset="0"/>
          <a:ea typeface="新細明體" charset="-120"/>
          <a:cs typeface="新細明體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charset="0"/>
          <a:ea typeface="新細明體" charset="-120"/>
          <a:cs typeface="新細明體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charset="0"/>
          <a:ea typeface="新細明體" charset="-120"/>
          <a:cs typeface="新細明體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charset="0"/>
          <a:ea typeface="新細明體" charset="-120"/>
          <a:cs typeface="新細明體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charset="0"/>
          <a:ea typeface="新細明體" charset="-120"/>
          <a:cs typeface="新細明體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charset="0"/>
          <a:ea typeface="新細明體" charset="-120"/>
          <a:cs typeface="新細明體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charset="0"/>
          <a:ea typeface="新細明體" charset="-120"/>
          <a:cs typeface="新細明體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charset="0"/>
          <a:ea typeface="新細明體" charset="-120"/>
          <a:cs typeface="新細明體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28800"/>
            <a:ext cx="6400800" cy="2273300"/>
          </a:xfrm>
        </p:spPr>
        <p:txBody>
          <a:bodyPr>
            <a:normAutofit/>
          </a:bodyPr>
          <a:lstStyle/>
          <a:p>
            <a:r>
              <a:rPr lang="en-US" dirty="0" smtClean="0"/>
              <a:t>How to Write an Invitation Letter </a:t>
            </a:r>
            <a:endParaRPr lang="en-US" dirty="0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85800" y="2457450"/>
            <a:ext cx="26289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Check Your Answers !!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077200" cy="51816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2571" dirty="0" smtClean="0">
                <a:solidFill>
                  <a:schemeClr val="accent2"/>
                </a:solidFill>
              </a:rPr>
              <a:t>April 9</a:t>
            </a:r>
            <a:r>
              <a:rPr lang="en-US" sz="2571" baseline="30000" dirty="0" smtClean="0">
                <a:solidFill>
                  <a:schemeClr val="accent2"/>
                </a:solidFill>
              </a:rPr>
              <a:t>,</a:t>
            </a:r>
            <a:r>
              <a:rPr lang="en-US" sz="2571" dirty="0" smtClean="0">
                <a:solidFill>
                  <a:schemeClr val="accent2"/>
                </a:solidFill>
              </a:rPr>
              <a:t> 2012  </a:t>
            </a:r>
            <a:r>
              <a:rPr lang="en-US" sz="2571" b="1" dirty="0" smtClean="0">
                <a:solidFill>
                  <a:schemeClr val="tx2"/>
                </a:solidFill>
              </a:rPr>
              <a:t>-</a:t>
            </a:r>
            <a:r>
              <a:rPr lang="en-US" sz="2571" b="1" u="sng" dirty="0" smtClean="0">
                <a:solidFill>
                  <a:schemeClr val="tx2"/>
                </a:solidFill>
              </a:rPr>
              <a:t> DATE</a:t>
            </a:r>
          </a:p>
          <a:p>
            <a:pPr>
              <a:buNone/>
            </a:pPr>
            <a:endParaRPr lang="en-US" sz="257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2571" dirty="0" smtClean="0">
                <a:solidFill>
                  <a:schemeClr val="accent2"/>
                </a:solidFill>
              </a:rPr>
              <a:t>Dear Betty, </a:t>
            </a:r>
            <a:r>
              <a:rPr lang="en-US" sz="2571" b="1" dirty="0" smtClean="0">
                <a:solidFill>
                  <a:srgbClr val="FF0000"/>
                </a:solidFill>
              </a:rPr>
              <a:t>- </a:t>
            </a:r>
            <a:r>
              <a:rPr lang="en-US" sz="2571" b="1" u="sng" dirty="0" smtClean="0">
                <a:solidFill>
                  <a:srgbClr val="FF0000"/>
                </a:solidFill>
              </a:rPr>
              <a:t>Greeting</a:t>
            </a:r>
            <a:endParaRPr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    I want to invite you to spend the night at my house this weekend.  We could do lots of fun things.  I hope you can come to visit. My address is 123 Book street, Honolulu, HI 96816</a:t>
            </a:r>
            <a:r>
              <a:rPr lang="en-US" sz="2000" dirty="0" smtClean="0">
                <a:solidFill>
                  <a:schemeClr val="accent2"/>
                </a:solidFill>
              </a:rPr>
              <a:t> . </a:t>
            </a:r>
            <a:r>
              <a:rPr lang="en-US" sz="2000" b="1" dirty="0" smtClean="0">
                <a:solidFill>
                  <a:srgbClr val="FF0000"/>
                </a:solidFill>
              </a:rPr>
              <a:t>- </a:t>
            </a:r>
            <a:r>
              <a:rPr lang="en-US" sz="2000" b="1" u="sng" dirty="0" smtClean="0">
                <a:solidFill>
                  <a:srgbClr val="FF0000"/>
                </a:solidFill>
              </a:rPr>
              <a:t>Body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     </a:t>
            </a:r>
            <a:r>
              <a:rPr lang="en-US" sz="2400" dirty="0" smtClean="0">
                <a:solidFill>
                  <a:schemeClr val="accent2"/>
                </a:solidFill>
              </a:rPr>
              <a:t>Please let me know as soon as possible. </a:t>
            </a:r>
            <a:r>
              <a:rPr lang="en-US" sz="2800" b="1" dirty="0" smtClean="0">
                <a:solidFill>
                  <a:srgbClr val="FF0000"/>
                </a:solidFill>
              </a:rPr>
              <a:t>- </a:t>
            </a:r>
            <a:r>
              <a:rPr lang="en-US" sz="2800" b="1" u="sng" dirty="0" smtClean="0">
                <a:solidFill>
                  <a:srgbClr val="FF0000"/>
                </a:solidFill>
              </a:rPr>
              <a:t>Body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571" b="1" dirty="0" smtClean="0">
                <a:solidFill>
                  <a:schemeClr val="accent2"/>
                </a:solidFill>
              </a:rPr>
              <a:t> </a:t>
            </a:r>
            <a:endParaRPr lang="en-US" sz="2571" b="1" u="sng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sz="257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en-US" sz="2571" dirty="0" smtClean="0">
                <a:solidFill>
                  <a:schemeClr val="accent2"/>
                </a:solidFill>
              </a:rPr>
              <a:t>                                         Your friend,</a:t>
            </a:r>
            <a:r>
              <a:rPr lang="en-US" sz="2571" b="1" dirty="0" smtClean="0">
                <a:solidFill>
                  <a:schemeClr val="accent2"/>
                </a:solidFill>
              </a:rPr>
              <a:t> </a:t>
            </a:r>
            <a:r>
              <a:rPr lang="en-US" sz="2571" b="1" dirty="0" smtClean="0">
                <a:solidFill>
                  <a:srgbClr val="FF0000"/>
                </a:solidFill>
              </a:rPr>
              <a:t>- </a:t>
            </a:r>
            <a:r>
              <a:rPr lang="en-US" sz="2571" b="1" u="sng" dirty="0" smtClean="0">
                <a:solidFill>
                  <a:srgbClr val="FF0000"/>
                </a:solidFill>
              </a:rPr>
              <a:t>Closing</a:t>
            </a:r>
            <a:r>
              <a:rPr lang="en-US" sz="2571" dirty="0" smtClean="0">
                <a:solidFill>
                  <a:srgbClr val="FF0000"/>
                </a:solidFill>
              </a:rPr>
              <a:t> </a:t>
            </a:r>
            <a:r>
              <a:rPr lang="en-US" sz="2571" dirty="0" smtClean="0">
                <a:solidFill>
                  <a:schemeClr val="accent2"/>
                </a:solidFill>
              </a:rPr>
              <a:t>                                 Susan Thompson </a:t>
            </a:r>
            <a:r>
              <a:rPr lang="en-US" sz="2571" b="1" dirty="0" smtClean="0">
                <a:solidFill>
                  <a:srgbClr val="FF0000"/>
                </a:solidFill>
              </a:rPr>
              <a:t>– </a:t>
            </a:r>
            <a:r>
              <a:rPr lang="en-US" sz="2571" b="1" u="sng" dirty="0" smtClean="0">
                <a:solidFill>
                  <a:srgbClr val="FF0000"/>
                </a:solidFill>
              </a:rPr>
              <a:t>Signature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 algn="ctr">
              <a:buNone/>
            </a:pPr>
            <a:r>
              <a:rPr lang="en-US" b="1" dirty="0" smtClean="0"/>
              <a:t>Invitation </a:t>
            </a:r>
            <a:r>
              <a:rPr lang="en-US" b="1" dirty="0"/>
              <a:t>Letter :</a:t>
            </a:r>
            <a:r>
              <a:rPr lang="en-US" b="1" dirty="0" smtClean="0"/>
              <a:t> Ordering </a:t>
            </a:r>
            <a:r>
              <a:rPr lang="en-US" b="1" dirty="0"/>
              <a:t>Worksheet </a:t>
            </a:r>
            <a:r>
              <a:rPr lang="en-US" b="1" dirty="0" smtClean="0"/>
              <a:t>(2)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457200"/>
            <a:ext cx="6870700" cy="1524000"/>
          </a:xfrm>
        </p:spPr>
        <p:txBody>
          <a:bodyPr/>
          <a:lstStyle/>
          <a:p>
            <a:r>
              <a:rPr lang="en-US" dirty="0" smtClean="0"/>
              <a:t>Check Your Answers 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066800"/>
            <a:ext cx="7239000" cy="2362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2-  </a:t>
            </a:r>
            <a:r>
              <a:rPr lang="en-US" dirty="0" smtClean="0"/>
              <a:t>Dear Mary, 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3-  </a:t>
            </a:r>
            <a:r>
              <a:rPr lang="en-US" dirty="0" smtClean="0"/>
              <a:t>I want to invite you to my birthday party. We could eat lots of food together. I hope you can come to my party.  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6-  </a:t>
            </a:r>
            <a:r>
              <a:rPr lang="en-US" dirty="0" smtClean="0"/>
              <a:t>Vivian Smith 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1-  </a:t>
            </a:r>
            <a:r>
              <a:rPr lang="en-US" dirty="0" smtClean="0"/>
              <a:t>May 10, 2012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5-  </a:t>
            </a:r>
            <a:r>
              <a:rPr lang="en-US" dirty="0" smtClean="0"/>
              <a:t>Your friends,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4-  </a:t>
            </a:r>
            <a:r>
              <a:rPr lang="en-US" dirty="0" smtClean="0"/>
              <a:t>Please let me know as soon as possible.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09800"/>
            <a:ext cx="6870700" cy="1600200"/>
          </a:xfrm>
        </p:spPr>
        <p:txBody>
          <a:bodyPr/>
          <a:lstStyle/>
          <a:p>
            <a:r>
              <a:rPr lang="en-US" dirty="0" smtClean="0"/>
              <a:t>Rewrite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96200" cy="3657600"/>
          </a:xfrm>
        </p:spPr>
        <p:txBody>
          <a:bodyPr/>
          <a:lstStyle/>
          <a:p>
            <a:pPr algn="r">
              <a:buNone/>
            </a:pPr>
            <a:r>
              <a:rPr lang="en-US" dirty="0" smtClean="0"/>
              <a:t>May 10, 2012</a:t>
            </a:r>
          </a:p>
          <a:p>
            <a:pPr>
              <a:buNone/>
            </a:pPr>
            <a:r>
              <a:rPr lang="en-US" dirty="0" smtClean="0"/>
              <a:t>Dear Mary, 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/>
              <a:t>I want to invite you to my birthday party. We could eat lots of food together. I hope you can come to my party.  Please let me know as soon as possible.</a:t>
            </a:r>
          </a:p>
          <a:p>
            <a:pPr algn="r">
              <a:buNone/>
            </a:pPr>
            <a:r>
              <a:rPr lang="en-US" dirty="0" smtClean="0"/>
              <a:t>Your friends, </a:t>
            </a:r>
          </a:p>
          <a:p>
            <a:pPr algn="r">
              <a:buNone/>
            </a:pPr>
            <a:r>
              <a:rPr lang="en-US" dirty="0" smtClean="0"/>
              <a:t>Vivian Smith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4800"/>
            <a:ext cx="7696200" cy="3657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sz="2800" b="1" dirty="0" smtClean="0"/>
              <a:t>Please put these in correct order for Vivian’s invitation letter. After you done, please rewrite your invitation letter in the box.</a:t>
            </a:r>
            <a:r>
              <a:rPr lang="en-US" sz="2800" dirty="0" smtClean="0"/>
              <a:t> </a:t>
            </a:r>
          </a:p>
          <a:p>
            <a:r>
              <a:rPr lang="en-US" sz="2800" dirty="0" smtClean="0"/>
              <a:t>____ Dear Mary,</a:t>
            </a:r>
          </a:p>
          <a:p>
            <a:r>
              <a:rPr lang="en-US" sz="2800" dirty="0" smtClean="0"/>
              <a:t>____ I want to invite you to my birthday party. We could eat lots of food together. I hope you can come to my party.  </a:t>
            </a:r>
          </a:p>
          <a:p>
            <a:r>
              <a:rPr lang="en-US" sz="2800" dirty="0" smtClean="0"/>
              <a:t>____ Vivian Smith </a:t>
            </a:r>
          </a:p>
          <a:p>
            <a:r>
              <a:rPr lang="en-US" sz="2800" dirty="0" smtClean="0"/>
              <a:t>____ May 10, 2012 </a:t>
            </a:r>
          </a:p>
          <a:p>
            <a:r>
              <a:rPr lang="en-US" sz="2800" dirty="0" smtClean="0"/>
              <a:t>____ Your friends,  </a:t>
            </a:r>
          </a:p>
          <a:p>
            <a:r>
              <a:rPr lang="en-US" sz="2800" dirty="0" smtClean="0"/>
              <a:t>____ Please let me know as soon as possible.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reen shot 2012-04-22 at 10.30.42 P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52400" y="762000"/>
            <a:ext cx="7908885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28600"/>
            <a:ext cx="6870700" cy="1600200"/>
          </a:xfrm>
        </p:spPr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696200" cy="3657600"/>
          </a:xfrm>
        </p:spPr>
        <p:txBody>
          <a:bodyPr/>
          <a:lstStyle/>
          <a:p>
            <a:r>
              <a:rPr lang="en-US" dirty="0" smtClean="0"/>
              <a:t>Have </a:t>
            </a:r>
            <a:r>
              <a:rPr lang="en-US" dirty="0"/>
              <a:t>you ever</a:t>
            </a:r>
            <a:r>
              <a:rPr lang="en-US" dirty="0" smtClean="0"/>
              <a:t> been to </a:t>
            </a:r>
            <a:r>
              <a:rPr lang="en-US" dirty="0"/>
              <a:t>a party before</a:t>
            </a:r>
            <a:r>
              <a:rPr lang="en-US" dirty="0" smtClean="0"/>
              <a:t>?</a:t>
            </a:r>
          </a:p>
          <a:p>
            <a:r>
              <a:rPr lang="en-US" dirty="0" smtClean="0"/>
              <a:t>Have you ever had a party? If </a:t>
            </a:r>
            <a:r>
              <a:rPr lang="en-US" dirty="0"/>
              <a:t>so, who did you </a:t>
            </a:r>
            <a:r>
              <a:rPr lang="en-US" dirty="0" smtClean="0"/>
              <a:t>invite </a:t>
            </a:r>
            <a:r>
              <a:rPr lang="en-US" dirty="0"/>
              <a:t>to your party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</a:t>
            </a:r>
            <a:r>
              <a:rPr lang="en-US" dirty="0"/>
              <a:t>did you invite them to come to your party</a:t>
            </a:r>
            <a:r>
              <a:rPr lang="en-US" dirty="0" smtClean="0"/>
              <a:t>? Through </a:t>
            </a:r>
            <a:r>
              <a:rPr lang="en-US" dirty="0"/>
              <a:t>face-to-face or through your parents or though a invitation letter?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696200" cy="3657600"/>
          </a:xfrm>
        </p:spPr>
        <p:txBody>
          <a:bodyPr/>
          <a:lstStyle/>
          <a:p>
            <a:r>
              <a:rPr lang="en-US" dirty="0" smtClean="0"/>
              <a:t>If you want to write a </a:t>
            </a:r>
            <a:r>
              <a:rPr lang="en-US" u="sng" dirty="0" smtClean="0"/>
              <a:t>invitation letter</a:t>
            </a:r>
            <a:r>
              <a:rPr lang="en-US" dirty="0" smtClean="0"/>
              <a:t> to your friend, what </a:t>
            </a:r>
            <a:r>
              <a:rPr lang="en-US" dirty="0" smtClean="0">
                <a:solidFill>
                  <a:srgbClr val="FF0000"/>
                </a:solidFill>
              </a:rPr>
              <a:t>information</a:t>
            </a:r>
            <a:r>
              <a:rPr lang="en-US" dirty="0" smtClean="0"/>
              <a:t> do you think you need to put on the invitation letter?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 Letter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 </a:t>
            </a:r>
          </a:p>
          <a:p>
            <a:r>
              <a:rPr lang="en-US" dirty="0" smtClean="0"/>
              <a:t>Greeting </a:t>
            </a:r>
          </a:p>
          <a:p>
            <a:r>
              <a:rPr lang="en-US" dirty="0" smtClean="0"/>
              <a:t>Body </a:t>
            </a:r>
          </a:p>
          <a:p>
            <a:r>
              <a:rPr lang="en-US" dirty="0" smtClean="0"/>
              <a:t>Closing </a:t>
            </a:r>
          </a:p>
          <a:p>
            <a:r>
              <a:rPr lang="en-US" dirty="0" smtClean="0"/>
              <a:t>Signature </a:t>
            </a:r>
            <a:endParaRPr lang="en-US" dirty="0"/>
          </a:p>
        </p:txBody>
      </p:sp>
      <p:pic>
        <p:nvPicPr>
          <p:cNvPr id="6" name="Picture 5" descr="take five desig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752600"/>
            <a:ext cx="48768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6870700" cy="1600200"/>
          </a:xfrm>
        </p:spPr>
        <p:txBody>
          <a:bodyPr/>
          <a:lstStyle/>
          <a:p>
            <a:r>
              <a:rPr lang="en-US" dirty="0" smtClean="0"/>
              <a:t>Invitation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 – April 23, 2012 (today’s date)   </a:t>
            </a:r>
          </a:p>
          <a:p>
            <a:r>
              <a:rPr lang="en-US" dirty="0" smtClean="0"/>
              <a:t>Greeting – Dear ___ (Tom), Hi, Hello   </a:t>
            </a:r>
          </a:p>
          <a:p>
            <a:r>
              <a:rPr lang="en-US" dirty="0" smtClean="0"/>
              <a:t>Body – I want to invite you to … </a:t>
            </a:r>
          </a:p>
          <a:p>
            <a:r>
              <a:rPr lang="en-US" dirty="0" smtClean="0"/>
              <a:t>Closing – Your friend, Sincerely, Love </a:t>
            </a:r>
          </a:p>
          <a:p>
            <a:r>
              <a:rPr lang="en-US" dirty="0" smtClean="0"/>
              <a:t>Signature – (your name)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6870700" cy="1600200"/>
          </a:xfrm>
        </p:spPr>
        <p:txBody>
          <a:bodyPr/>
          <a:lstStyle/>
          <a:p>
            <a:r>
              <a:rPr lang="en-US" dirty="0" smtClean="0"/>
              <a:t>Invitation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610600" cy="4343400"/>
          </a:xfrm>
        </p:spPr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</a:rPr>
              <a:t>April 9</a:t>
            </a:r>
            <a:r>
              <a:rPr lang="en-US" baseline="30000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2012</a:t>
            </a:r>
          </a:p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Dear Justin </a:t>
            </a:r>
            <a:r>
              <a:rPr lang="en-US" dirty="0" err="1" smtClean="0">
                <a:solidFill>
                  <a:srgbClr val="008000"/>
                </a:solidFill>
              </a:rPr>
              <a:t>Beiber</a:t>
            </a:r>
            <a:r>
              <a:rPr lang="en-US" dirty="0" smtClean="0">
                <a:solidFill>
                  <a:srgbClr val="008000"/>
                </a:solidFill>
              </a:rPr>
              <a:t>, 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3366FF"/>
                </a:solidFill>
              </a:rPr>
              <a:t>I would like to invite you to my birthday party. The event will be at the water park on the fifteenth of August at three o'clock. </a:t>
            </a: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</a:rPr>
              <a:t>   Please let me know as soon as possible. </a:t>
            </a:r>
            <a:r>
              <a:rPr lang="en-US" dirty="0" smtClean="0"/>
              <a:t>                                  </a:t>
            </a: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dirty="0" smtClean="0">
                <a:solidFill>
                  <a:srgbClr val="FFEF66"/>
                </a:solidFill>
              </a:rPr>
              <a:t>Sincerely,  </a:t>
            </a: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</a:rPr>
              <a:t>					Taylor Swift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6870700" cy="1600200"/>
          </a:xfrm>
        </p:spPr>
        <p:txBody>
          <a:bodyPr/>
          <a:lstStyle/>
          <a:p>
            <a:r>
              <a:rPr lang="en-US" dirty="0" smtClean="0"/>
              <a:t>Invitation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610600" cy="4343400"/>
          </a:xfrm>
        </p:spPr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DATE - </a:t>
            </a:r>
            <a:r>
              <a:rPr lang="en-US" dirty="0" smtClean="0">
                <a:solidFill>
                  <a:srgbClr val="FF0000"/>
                </a:solidFill>
              </a:rPr>
              <a:t>April 9</a:t>
            </a:r>
            <a:r>
              <a:rPr lang="en-US" baseline="30000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2012</a:t>
            </a:r>
          </a:p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Dear Justin </a:t>
            </a:r>
            <a:r>
              <a:rPr lang="en-US" dirty="0" err="1" smtClean="0">
                <a:solidFill>
                  <a:srgbClr val="008000"/>
                </a:solidFill>
              </a:rPr>
              <a:t>Beiber</a:t>
            </a:r>
            <a:r>
              <a:rPr lang="en-US" dirty="0" smtClean="0">
                <a:solidFill>
                  <a:srgbClr val="008000"/>
                </a:solidFill>
              </a:rPr>
              <a:t>,</a:t>
            </a:r>
            <a:r>
              <a:rPr lang="en-US" u="sng" dirty="0" smtClean="0">
                <a:solidFill>
                  <a:srgbClr val="008000"/>
                </a:solidFill>
              </a:rPr>
              <a:t> - GREETING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3366FF"/>
                </a:solidFill>
              </a:rPr>
              <a:t>I would like to invite you to my birthday party. The event will be at the water park on the fifteenth of August at three o'clock. </a:t>
            </a:r>
            <a:endParaRPr lang="en-US" u="sng" dirty="0" smtClean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</a:rPr>
              <a:t>   Please let me know as soon as possible.</a:t>
            </a:r>
            <a:r>
              <a:rPr lang="en-US" u="sng" dirty="0" smtClean="0">
                <a:solidFill>
                  <a:srgbClr val="3366FF"/>
                </a:solidFill>
              </a:rPr>
              <a:t> - BODY 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                                  </a:t>
            </a: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dirty="0" smtClean="0">
                <a:solidFill>
                  <a:schemeClr val="accent1"/>
                </a:solidFill>
              </a:rPr>
              <a:t>Sincerely,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- CLOSING</a:t>
            </a:r>
            <a:r>
              <a:rPr lang="en-US" u="sng" dirty="0" smtClean="0">
                <a:solidFill>
                  <a:srgbClr val="660066"/>
                </a:solidFill>
              </a:rPr>
              <a:t>  </a:t>
            </a: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</a:rPr>
              <a:t>					Taylor Swift </a:t>
            </a:r>
            <a:r>
              <a:rPr lang="en-US" u="sng" dirty="0" smtClean="0">
                <a:solidFill>
                  <a:srgbClr val="660066"/>
                </a:solidFill>
              </a:rPr>
              <a:t>- SIGNATURE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 algn="ctr">
              <a:buNone/>
            </a:pPr>
            <a:r>
              <a:rPr lang="en-US" b="1" dirty="0" smtClean="0"/>
              <a:t>Invitation </a:t>
            </a:r>
            <a:r>
              <a:rPr lang="en-US" b="1" dirty="0"/>
              <a:t>Letter : Labeling Worksheet (1)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6172200" y="5410200"/>
            <a:ext cx="2438400" cy="381000"/>
          </a:xfrm>
          <a:prstGeom prst="rect">
            <a:avLst/>
          </a:prstGeom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新細明體" charset="-120"/>
              <a:cs typeface="新細明體" charset="-12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715000" y="5791200"/>
            <a:ext cx="2895600" cy="533400"/>
          </a:xfrm>
          <a:prstGeom prst="rect">
            <a:avLst/>
          </a:prstGeom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新細明體" charset="-120"/>
              <a:cs typeface="新細明體" charset="-12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81000" y="4572000"/>
            <a:ext cx="6400800" cy="457200"/>
          </a:xfrm>
          <a:prstGeom prst="rect">
            <a:avLst/>
          </a:prstGeom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新細明體" charset="-120"/>
              <a:cs typeface="新細明體" charset="-12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3124200"/>
            <a:ext cx="8382000" cy="1447800"/>
          </a:xfrm>
          <a:prstGeom prst="rect">
            <a:avLst/>
          </a:prstGeom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新細明體" charset="-120"/>
              <a:cs typeface="新細明體" charset="-12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2667000"/>
            <a:ext cx="2209800" cy="457200"/>
          </a:xfrm>
          <a:prstGeom prst="rect">
            <a:avLst/>
          </a:prstGeom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新細明體" charset="-120"/>
              <a:cs typeface="新細明體" charset="-120"/>
            </a:endParaRPr>
          </a:p>
        </p:txBody>
      </p:sp>
      <p:sp>
        <p:nvSpPr>
          <p:cNvPr id="4" name="Process 3"/>
          <p:cNvSpPr/>
          <p:nvPr/>
        </p:nvSpPr>
        <p:spPr bwMode="auto">
          <a:xfrm>
            <a:off x="6172200" y="1752600"/>
            <a:ext cx="2438400" cy="533400"/>
          </a:xfrm>
          <a:prstGeom prst="flowChartProcess">
            <a:avLst/>
          </a:prstGeom>
          <a:solidFill>
            <a:schemeClr val="l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新細明體" charset="-120"/>
              <a:cs typeface="新細明體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6870700" cy="1600200"/>
          </a:xfrm>
        </p:spPr>
        <p:txBody>
          <a:bodyPr/>
          <a:lstStyle/>
          <a:p>
            <a:r>
              <a:rPr lang="en-US" dirty="0" smtClean="0"/>
              <a:t>Invitation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610600" cy="4343400"/>
          </a:xfrm>
        </p:spPr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</a:rPr>
              <a:t>April 9</a:t>
            </a:r>
            <a:r>
              <a:rPr lang="en-US" baseline="30000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2012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Dear Betty,</a:t>
            </a: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</a:rPr>
              <a:t>    I want to invite you to spend the night at my house this weekend.  We could do lots of fun things.  I hope you can come to visit. </a:t>
            </a: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</a:rPr>
              <a:t>	My address is 123 Book street, Honolulu, HI 96816</a:t>
            </a:r>
            <a:r>
              <a:rPr lang="en-US" dirty="0" smtClean="0"/>
              <a:t>.   </a:t>
            </a:r>
            <a:r>
              <a:rPr lang="en-US" dirty="0" smtClean="0">
                <a:solidFill>
                  <a:srgbClr val="3366FF"/>
                </a:solidFill>
              </a:rPr>
              <a:t>Please let me know as soon as possible.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>
                <a:solidFill>
                  <a:schemeClr val="accent1"/>
                </a:solidFill>
              </a:rPr>
              <a:t>Your friend, </a:t>
            </a:r>
            <a:r>
              <a:rPr lang="en-US" dirty="0" smtClean="0">
                <a:solidFill>
                  <a:srgbClr val="660066"/>
                </a:solidFill>
              </a:rPr>
              <a:t>                           Susan Thompson</a:t>
            </a:r>
            <a:endParaRPr lang="en-US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oupIII文藻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新細明體"/>
        <a:cs typeface="新細明體"/>
      </a:majorFont>
      <a:minorFont>
        <a:latin typeface="Comic Sans MS"/>
        <a:ea typeface="新細明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  <a:ea typeface="新細明體" charset="-120"/>
            <a:cs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  <a:ea typeface="新細明體" charset="-120"/>
            <a:cs typeface="新細明體" charset="-12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GroupIII文藻.thmx</Template>
  <TotalTime>6932</TotalTime>
  <Words>720</Words>
  <Application>Microsoft Macintosh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GroupIII文藻</vt:lpstr>
      <vt:lpstr>How to Write an Invitation Letter </vt:lpstr>
      <vt:lpstr>Questions </vt:lpstr>
      <vt:lpstr>Slide 3</vt:lpstr>
      <vt:lpstr>Invitation Letter Format</vt:lpstr>
      <vt:lpstr>Invitation Letter</vt:lpstr>
      <vt:lpstr>Invitation Letter</vt:lpstr>
      <vt:lpstr>Invitation Letter</vt:lpstr>
      <vt:lpstr>Slide 8</vt:lpstr>
      <vt:lpstr>Invitation Letter</vt:lpstr>
      <vt:lpstr>Check Your Answers !!</vt:lpstr>
      <vt:lpstr>Slide 11</vt:lpstr>
      <vt:lpstr>Check Your Answers !!!</vt:lpstr>
      <vt:lpstr>Rewrite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an Invitation Letter? </dc:title>
  <dc:creator>Haiying Liao</dc:creator>
  <cp:lastModifiedBy>Haiying Liao</cp:lastModifiedBy>
  <cp:revision>142</cp:revision>
  <dcterms:created xsi:type="dcterms:W3CDTF">2013-04-15T23:45:27Z</dcterms:created>
  <dcterms:modified xsi:type="dcterms:W3CDTF">2013-04-15T23:45:51Z</dcterms:modified>
</cp:coreProperties>
</file>